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3" r:id="rId2"/>
    <p:sldId id="264" r:id="rId3"/>
    <p:sldId id="265" r:id="rId4"/>
    <p:sldId id="266" r:id="rId5"/>
    <p:sldId id="270" r:id="rId6"/>
    <p:sldId id="272" r:id="rId7"/>
    <p:sldId id="267" r:id="rId8"/>
    <p:sldId id="275" r:id="rId9"/>
    <p:sldId id="273" r:id="rId10"/>
    <p:sldId id="268" r:id="rId11"/>
    <p:sldId id="274" r:id="rId12"/>
    <p:sldId id="269" r:id="rId13"/>
    <p:sldId id="276" r:id="rId14"/>
    <p:sldId id="285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6E6E6"/>
    <a:srgbClr val="1705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5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8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A3D24-6083-4546-8C6D-DEE86BAAAE49}" type="datetimeFigureOut">
              <a:rPr lang="zh-CN" altLang="en-US" smtClean="0"/>
              <a:t>2023/12/27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D8765-8EF3-408C-9341-152904E414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542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CF16AFB-27C3-4C11-58A3-77F6CEFAD9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545B57F-7D9D-4AD8-9FE4-E5267D65BB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0400" y="2309633"/>
            <a:ext cx="10858500" cy="1200329"/>
          </a:xfrm>
        </p:spPr>
        <p:txBody>
          <a:bodyPr vert="horz" lIns="91440" tIns="45720" rIns="91440" bIns="45720" rtlCol="0" anchor="b">
            <a:spAutoFit/>
          </a:bodyPr>
          <a:lstStyle>
            <a:lvl1pPr algn="ctr">
              <a:defRPr lang="zh-CN" altLang="en-US" sz="4000" b="1" dirty="0"/>
            </a:lvl1pPr>
          </a:lstStyle>
          <a:p>
            <a:pPr lvl="0" defTabSz="914354"/>
            <a:r>
              <a:rPr lang="en-US" altLang="zh-CN" dirty="0"/>
              <a:t>Click to edit </a:t>
            </a:r>
            <a:br>
              <a:rPr lang="en-US" altLang="zh-CN" dirty="0"/>
            </a:br>
            <a:r>
              <a:rPr lang="en-US" altLang="zh-CN" dirty="0"/>
              <a:t>Master title style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2DDB65F-C302-4F35-9CCB-12FB82E259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94200" y="3509962"/>
            <a:ext cx="3403600" cy="503238"/>
          </a:xfrm>
          <a:ln>
            <a:solidFill>
              <a:schemeClr val="tx1"/>
            </a:solidFill>
          </a:ln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>
              <a:spcBef>
                <a:spcPts val="0"/>
              </a:spcBef>
              <a:buNone/>
              <a:defRPr lang="zh-CN" altLang="en-US" sz="1600"/>
            </a:lvl1pPr>
          </a:lstStyle>
          <a:p>
            <a:pPr marL="228600" lvl="0" indent="-228600" defTabSz="914354"/>
            <a:r>
              <a:rPr lang="en-US" altLang="zh-CN" dirty="0"/>
              <a:t>Click to edit Master subtitle style</a:t>
            </a:r>
            <a:endParaRPr lang="zh-CN" altLang="en-US" dirty="0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44C4A721-803B-47CB-B99E-1D01E8E016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49950" y="5837829"/>
            <a:ext cx="556895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r">
              <a:buNone/>
              <a:defRPr lang="en-US" altLang="zh-CN" sz="12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Speaker name and title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CA939A61-406D-45DC-B757-059EFAA0586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837829"/>
            <a:ext cx="556895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altLang="zh-CN" sz="12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OfficePLUS.cn</a:t>
            </a:r>
            <a:endParaRPr lang="en-US" altLang="en-US" dirty="0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4EF3F9F2-2DBE-4016-9D2B-F5CF4BE8EBC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0400" y="723900"/>
            <a:ext cx="1039091" cy="296271"/>
          </a:xfrm>
        </p:spPr>
        <p:txBody>
          <a:bodyPr vert="horz" wrap="none" lIns="91440" tIns="45720" rIns="91440" bIns="45720" rtlCol="0" anchor="ctr">
            <a:normAutofit/>
          </a:bodyPr>
          <a:lstStyle>
            <a:lvl1pPr marL="0" indent="0">
              <a:buNone/>
              <a:defRPr lang="en-US" altLang="zh-CN" sz="12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LGOO HERE</a:t>
            </a:r>
          </a:p>
        </p:txBody>
      </p:sp>
    </p:spTree>
    <p:extLst>
      <p:ext uri="{BB962C8B-B14F-4D97-AF65-F5344CB8AC3E}">
        <p14:creationId xmlns:p14="http://schemas.microsoft.com/office/powerpoint/2010/main" val="3218541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DC6DA8-D137-41D2-A934-63CB8FFB8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ED916A-3E34-4B9E-8F9F-7A8921A30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FE6FF3-E480-4C96-9DE0-054940E7C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5AEBE-086C-4980-A4E1-E89EE17EFFB9}" type="datetime1">
              <a:rPr lang="zh-CN" altLang="en-US" smtClean="0"/>
              <a:t>2023/12/27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5DFAA1-D4C3-4306-A3AE-0641E3581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3E0EBE-EC20-4150-A2C6-9837F3449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74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>
            <a:extLst>
              <a:ext uri="{FF2B5EF4-FFF2-40B4-BE49-F238E27FC236}">
                <a16:creationId xmlns:a16="http://schemas.microsoft.com/office/drawing/2014/main" id="{FDF03A82-401C-4A0E-BE21-BE588E87414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1500188"/>
            <a:ext cx="2836562" cy="594626"/>
          </a:xfrm>
        </p:spPr>
        <p:txBody>
          <a:bodyPr>
            <a:normAutofit/>
          </a:bodyPr>
          <a:lstStyle>
            <a:lvl1pPr marL="0" indent="0" algn="r">
              <a:buFont typeface="+mj-lt"/>
              <a:buNone/>
              <a:defRPr sz="2400" b="1"/>
            </a:lvl1pPr>
            <a:lvl2pPr marL="457200" indent="0">
              <a:buFont typeface="+mj-ea"/>
              <a:buNone/>
              <a:defRPr/>
            </a:lvl2pPr>
            <a:lvl3pPr marL="1257300" indent="-342900">
              <a:buFont typeface="+mj-lt"/>
              <a:buAutoNum type="alphaLcParenR"/>
              <a:defRPr/>
            </a:lvl3pPr>
          </a:lstStyle>
          <a:p>
            <a:pPr lvl="0"/>
            <a:r>
              <a:rPr lang="en-US" altLang="zh-CN" dirty="0"/>
              <a:t>CONTENTS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0BEF0FD1-3ACE-43A8-AF57-CC0D436DC7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0555" y="1500187"/>
            <a:ext cx="7871045" cy="4633913"/>
          </a:xfrm>
        </p:spPr>
        <p:txBody>
          <a:bodyPr/>
          <a:lstStyle>
            <a:lvl1pPr marL="342900" indent="-342900">
              <a:buFont typeface="+mj-lt"/>
              <a:buAutoNum type="arabicPeriod"/>
              <a:defRPr/>
            </a:lvl1pPr>
            <a:lvl2pPr marL="800100" indent="-342900">
              <a:buFont typeface="+mj-ea"/>
              <a:buAutoNum type="circleNumDbPlain"/>
              <a:defRPr/>
            </a:lvl2pPr>
            <a:lvl3pPr marL="1257300" indent="-342900">
              <a:buFont typeface="+mj-lt"/>
              <a:buAutoNum type="alphaLcParenR"/>
              <a:defRPr/>
            </a:lvl3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AEA95BB-0FD6-4D94-81DB-8D38069818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C2568E-3CA5-4FDE-A375-CB503A7EDE3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AC4CC43B-9EB6-4465-8B1A-3F7180DAD0DF}" type="datetime1">
              <a:rPr lang="zh-CN" altLang="en-US" smtClean="0"/>
              <a:t>2023/12/27</a:t>
            </a:fld>
            <a:endParaRPr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EAC383-637D-4997-B597-28ADC11AA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10" name="î$ļíďé">
            <a:extLst>
              <a:ext uri="{FF2B5EF4-FFF2-40B4-BE49-F238E27FC236}">
                <a16:creationId xmlns:a16="http://schemas.microsoft.com/office/drawing/2014/main" id="{5866F782-5852-4C4E-B3FE-2AD687E8AC1B}"/>
              </a:ext>
            </a:extLst>
          </p:cNvPr>
          <p:cNvCxnSpPr>
            <a:cxnSpLocks/>
          </p:cNvCxnSpPr>
          <p:nvPr userDrawn="1"/>
        </p:nvCxnSpPr>
        <p:spPr>
          <a:xfrm>
            <a:off x="3621019" y="1500188"/>
            <a:ext cx="0" cy="4633913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îṩļíḑè">
            <a:extLst>
              <a:ext uri="{FF2B5EF4-FFF2-40B4-BE49-F238E27FC236}">
                <a16:creationId xmlns:a16="http://schemas.microsoft.com/office/drawing/2014/main" id="{3CCCD118-A808-47B5-869B-310AF975DC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2626456" y="5219207"/>
            <a:ext cx="870506" cy="915667"/>
          </a:xfrm>
          <a:custGeom>
            <a:avLst/>
            <a:gdLst>
              <a:gd name="T0" fmla="*/ 3353 w 5127"/>
              <a:gd name="T1" fmla="*/ 1728 h 5401"/>
              <a:gd name="T2" fmla="*/ 2183 w 5127"/>
              <a:gd name="T3" fmla="*/ 1608 h 5401"/>
              <a:gd name="T4" fmla="*/ 3353 w 5127"/>
              <a:gd name="T5" fmla="*/ 1488 h 5401"/>
              <a:gd name="T6" fmla="*/ 3103 w 5127"/>
              <a:gd name="T7" fmla="*/ 2231 h 5401"/>
              <a:gd name="T8" fmla="*/ 3103 w 5127"/>
              <a:gd name="T9" fmla="*/ 1991 h 5401"/>
              <a:gd name="T10" fmla="*/ 2432 w 5127"/>
              <a:gd name="T11" fmla="*/ 2111 h 5401"/>
              <a:gd name="T12" fmla="*/ 3103 w 5127"/>
              <a:gd name="T13" fmla="*/ 2231 h 5401"/>
              <a:gd name="T14" fmla="*/ 3353 w 5127"/>
              <a:gd name="T15" fmla="*/ 2648 h 5401"/>
              <a:gd name="T16" fmla="*/ 2183 w 5127"/>
              <a:gd name="T17" fmla="*/ 2768 h 5401"/>
              <a:gd name="T18" fmla="*/ 3353 w 5127"/>
              <a:gd name="T19" fmla="*/ 2888 h 5401"/>
              <a:gd name="T20" fmla="*/ 2552 w 5127"/>
              <a:gd name="T21" fmla="*/ 3151 h 5401"/>
              <a:gd name="T22" fmla="*/ 2552 w 5127"/>
              <a:gd name="T23" fmla="*/ 3391 h 5401"/>
              <a:gd name="T24" fmla="*/ 3223 w 5127"/>
              <a:gd name="T25" fmla="*/ 3271 h 5401"/>
              <a:gd name="T26" fmla="*/ 2552 w 5127"/>
              <a:gd name="T27" fmla="*/ 3151 h 5401"/>
              <a:gd name="T28" fmla="*/ 4448 w 5127"/>
              <a:gd name="T29" fmla="*/ 1442 h 5401"/>
              <a:gd name="T30" fmla="*/ 4688 w 5127"/>
              <a:gd name="T31" fmla="*/ 1442 h 5401"/>
              <a:gd name="T32" fmla="*/ 3988 w 5127"/>
              <a:gd name="T33" fmla="*/ 0 h 5401"/>
              <a:gd name="T34" fmla="*/ 0 w 5127"/>
              <a:gd name="T35" fmla="*/ 604 h 5401"/>
              <a:gd name="T36" fmla="*/ 120 w 5127"/>
              <a:gd name="T37" fmla="*/ 1792 h 5401"/>
              <a:gd name="T38" fmla="*/ 686 w 5127"/>
              <a:gd name="T39" fmla="*/ 1672 h 5401"/>
              <a:gd name="T40" fmla="*/ 240 w 5127"/>
              <a:gd name="T41" fmla="*/ 1552 h 5401"/>
              <a:gd name="T42" fmla="*/ 604 w 5127"/>
              <a:gd name="T43" fmla="*/ 240 h 5401"/>
              <a:gd name="T44" fmla="*/ 968 w 5127"/>
              <a:gd name="T45" fmla="*/ 4179 h 5401"/>
              <a:gd name="T46" fmla="*/ 3904 w 5127"/>
              <a:gd name="T47" fmla="*/ 4879 h 5401"/>
              <a:gd name="T48" fmla="*/ 3904 w 5127"/>
              <a:gd name="T49" fmla="*/ 4639 h 5401"/>
              <a:gd name="T50" fmla="*/ 1208 w 5127"/>
              <a:gd name="T51" fmla="*/ 4179 h 5401"/>
              <a:gd name="T52" fmla="*/ 1086 w 5127"/>
              <a:gd name="T53" fmla="*/ 240 h 5401"/>
              <a:gd name="T54" fmla="*/ 4448 w 5127"/>
              <a:gd name="T55" fmla="*/ 700 h 5401"/>
              <a:gd name="T56" fmla="*/ 4568 w 5127"/>
              <a:gd name="T57" fmla="*/ 2000 h 5401"/>
              <a:gd name="T58" fmla="*/ 4568 w 5127"/>
              <a:gd name="T59" fmla="*/ 2240 h 5401"/>
              <a:gd name="T60" fmla="*/ 4887 w 5127"/>
              <a:gd name="T61" fmla="*/ 2340 h 5401"/>
              <a:gd name="T62" fmla="*/ 5007 w 5127"/>
              <a:gd name="T63" fmla="*/ 3838 h 5401"/>
              <a:gd name="T64" fmla="*/ 5127 w 5127"/>
              <a:gd name="T65" fmla="*/ 2340 h 5401"/>
              <a:gd name="T66" fmla="*/ 4568 w 5127"/>
              <a:gd name="T67" fmla="*/ 5139 h 5401"/>
              <a:gd name="T68" fmla="*/ 4448 w 5127"/>
              <a:gd name="T69" fmla="*/ 5281 h 5401"/>
              <a:gd name="T70" fmla="*/ 4688 w 5127"/>
              <a:gd name="T71" fmla="*/ 5281 h 5401"/>
              <a:gd name="T72" fmla="*/ 4568 w 5127"/>
              <a:gd name="T73" fmla="*/ 5139 h 5401"/>
              <a:gd name="T74" fmla="*/ 4448 w 5127"/>
              <a:gd name="T75" fmla="*/ 2559 h 5401"/>
              <a:gd name="T76" fmla="*/ 4568 w 5127"/>
              <a:gd name="T77" fmla="*/ 4974 h 5401"/>
              <a:gd name="T78" fmla="*/ 4688 w 5127"/>
              <a:gd name="T79" fmla="*/ 2559 h 5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27" h="5401">
                <a:moveTo>
                  <a:pt x="3473" y="1608"/>
                </a:moveTo>
                <a:cubicBezTo>
                  <a:pt x="3473" y="1674"/>
                  <a:pt x="3419" y="1728"/>
                  <a:pt x="3353" y="1728"/>
                </a:cubicBezTo>
                <a:lnTo>
                  <a:pt x="2303" y="1728"/>
                </a:lnTo>
                <a:cubicBezTo>
                  <a:pt x="2236" y="1728"/>
                  <a:pt x="2183" y="1674"/>
                  <a:pt x="2183" y="1608"/>
                </a:cubicBezTo>
                <a:cubicBezTo>
                  <a:pt x="2183" y="1542"/>
                  <a:pt x="2236" y="1488"/>
                  <a:pt x="2303" y="1488"/>
                </a:cubicBezTo>
                <a:lnTo>
                  <a:pt x="3353" y="1488"/>
                </a:lnTo>
                <a:cubicBezTo>
                  <a:pt x="3419" y="1488"/>
                  <a:pt x="3473" y="1542"/>
                  <a:pt x="3473" y="1608"/>
                </a:cubicBezTo>
                <a:close/>
                <a:moveTo>
                  <a:pt x="3103" y="2231"/>
                </a:moveTo>
                <a:cubicBezTo>
                  <a:pt x="3170" y="2231"/>
                  <a:pt x="3223" y="2178"/>
                  <a:pt x="3223" y="2111"/>
                </a:cubicBezTo>
                <a:cubicBezTo>
                  <a:pt x="3223" y="2045"/>
                  <a:pt x="3170" y="1991"/>
                  <a:pt x="3103" y="1991"/>
                </a:cubicBezTo>
                <a:lnTo>
                  <a:pt x="2552" y="1991"/>
                </a:lnTo>
                <a:cubicBezTo>
                  <a:pt x="2486" y="1991"/>
                  <a:pt x="2432" y="2045"/>
                  <a:pt x="2432" y="2111"/>
                </a:cubicBezTo>
                <a:cubicBezTo>
                  <a:pt x="2432" y="2178"/>
                  <a:pt x="2486" y="2231"/>
                  <a:pt x="2552" y="2231"/>
                </a:cubicBezTo>
                <a:lnTo>
                  <a:pt x="3103" y="2231"/>
                </a:lnTo>
                <a:close/>
                <a:moveTo>
                  <a:pt x="3473" y="2768"/>
                </a:moveTo>
                <a:cubicBezTo>
                  <a:pt x="3473" y="2701"/>
                  <a:pt x="3419" y="2648"/>
                  <a:pt x="3353" y="2648"/>
                </a:cubicBezTo>
                <a:lnTo>
                  <a:pt x="2303" y="2648"/>
                </a:lnTo>
                <a:cubicBezTo>
                  <a:pt x="2236" y="2648"/>
                  <a:pt x="2183" y="2701"/>
                  <a:pt x="2183" y="2768"/>
                </a:cubicBezTo>
                <a:cubicBezTo>
                  <a:pt x="2183" y="2834"/>
                  <a:pt x="2236" y="2888"/>
                  <a:pt x="2303" y="2888"/>
                </a:cubicBezTo>
                <a:lnTo>
                  <a:pt x="3353" y="2888"/>
                </a:lnTo>
                <a:cubicBezTo>
                  <a:pt x="3419" y="2888"/>
                  <a:pt x="3473" y="2834"/>
                  <a:pt x="3473" y="2768"/>
                </a:cubicBezTo>
                <a:close/>
                <a:moveTo>
                  <a:pt x="2552" y="3151"/>
                </a:moveTo>
                <a:cubicBezTo>
                  <a:pt x="2486" y="3151"/>
                  <a:pt x="2432" y="3205"/>
                  <a:pt x="2432" y="3271"/>
                </a:cubicBezTo>
                <a:cubicBezTo>
                  <a:pt x="2432" y="3338"/>
                  <a:pt x="2486" y="3391"/>
                  <a:pt x="2552" y="3391"/>
                </a:cubicBezTo>
                <a:lnTo>
                  <a:pt x="3103" y="3391"/>
                </a:lnTo>
                <a:cubicBezTo>
                  <a:pt x="3170" y="3391"/>
                  <a:pt x="3223" y="3338"/>
                  <a:pt x="3223" y="3271"/>
                </a:cubicBezTo>
                <a:cubicBezTo>
                  <a:pt x="3223" y="3205"/>
                  <a:pt x="3170" y="3151"/>
                  <a:pt x="3103" y="3151"/>
                </a:cubicBezTo>
                <a:lnTo>
                  <a:pt x="2552" y="3151"/>
                </a:lnTo>
                <a:close/>
                <a:moveTo>
                  <a:pt x="4448" y="700"/>
                </a:moveTo>
                <a:lnTo>
                  <a:pt x="4448" y="1442"/>
                </a:lnTo>
                <a:cubicBezTo>
                  <a:pt x="4448" y="1509"/>
                  <a:pt x="4501" y="1562"/>
                  <a:pt x="4568" y="1562"/>
                </a:cubicBezTo>
                <a:cubicBezTo>
                  <a:pt x="4634" y="1562"/>
                  <a:pt x="4688" y="1509"/>
                  <a:pt x="4688" y="1442"/>
                </a:cubicBezTo>
                <a:lnTo>
                  <a:pt x="4688" y="700"/>
                </a:lnTo>
                <a:cubicBezTo>
                  <a:pt x="4688" y="314"/>
                  <a:pt x="4374" y="0"/>
                  <a:pt x="3988" y="0"/>
                </a:cubicBezTo>
                <a:lnTo>
                  <a:pt x="604" y="0"/>
                </a:lnTo>
                <a:cubicBezTo>
                  <a:pt x="271" y="0"/>
                  <a:pt x="0" y="271"/>
                  <a:pt x="0" y="604"/>
                </a:cubicBezTo>
                <a:lnTo>
                  <a:pt x="0" y="1672"/>
                </a:lnTo>
                <a:cubicBezTo>
                  <a:pt x="0" y="1738"/>
                  <a:pt x="53" y="1792"/>
                  <a:pt x="120" y="1792"/>
                </a:cubicBezTo>
                <a:lnTo>
                  <a:pt x="566" y="1792"/>
                </a:lnTo>
                <a:cubicBezTo>
                  <a:pt x="632" y="1792"/>
                  <a:pt x="686" y="1738"/>
                  <a:pt x="686" y="1672"/>
                </a:cubicBezTo>
                <a:cubicBezTo>
                  <a:pt x="686" y="1606"/>
                  <a:pt x="632" y="1552"/>
                  <a:pt x="566" y="1552"/>
                </a:cubicBezTo>
                <a:lnTo>
                  <a:pt x="240" y="1552"/>
                </a:lnTo>
                <a:lnTo>
                  <a:pt x="240" y="604"/>
                </a:lnTo>
                <a:cubicBezTo>
                  <a:pt x="240" y="403"/>
                  <a:pt x="403" y="240"/>
                  <a:pt x="604" y="240"/>
                </a:cubicBezTo>
                <a:cubicBezTo>
                  <a:pt x="805" y="240"/>
                  <a:pt x="968" y="403"/>
                  <a:pt x="968" y="604"/>
                </a:cubicBezTo>
                <a:lnTo>
                  <a:pt x="968" y="4179"/>
                </a:lnTo>
                <a:cubicBezTo>
                  <a:pt x="968" y="4565"/>
                  <a:pt x="1282" y="4879"/>
                  <a:pt x="1668" y="4879"/>
                </a:cubicBezTo>
                <a:lnTo>
                  <a:pt x="3904" y="4879"/>
                </a:lnTo>
                <a:cubicBezTo>
                  <a:pt x="3970" y="4879"/>
                  <a:pt x="4024" y="4825"/>
                  <a:pt x="4024" y="4759"/>
                </a:cubicBezTo>
                <a:cubicBezTo>
                  <a:pt x="4024" y="4693"/>
                  <a:pt x="3970" y="4639"/>
                  <a:pt x="3904" y="4639"/>
                </a:cubicBezTo>
                <a:lnTo>
                  <a:pt x="1668" y="4639"/>
                </a:lnTo>
                <a:cubicBezTo>
                  <a:pt x="1415" y="4639"/>
                  <a:pt x="1208" y="4433"/>
                  <a:pt x="1208" y="4179"/>
                </a:cubicBezTo>
                <a:lnTo>
                  <a:pt x="1208" y="604"/>
                </a:lnTo>
                <a:cubicBezTo>
                  <a:pt x="1208" y="468"/>
                  <a:pt x="1163" y="341"/>
                  <a:pt x="1086" y="240"/>
                </a:cubicBezTo>
                <a:lnTo>
                  <a:pt x="3988" y="240"/>
                </a:lnTo>
                <a:cubicBezTo>
                  <a:pt x="4241" y="240"/>
                  <a:pt x="4448" y="446"/>
                  <a:pt x="4448" y="700"/>
                </a:cubicBezTo>
                <a:close/>
                <a:moveTo>
                  <a:pt x="4787" y="2000"/>
                </a:moveTo>
                <a:lnTo>
                  <a:pt x="4568" y="2000"/>
                </a:lnTo>
                <a:cubicBezTo>
                  <a:pt x="4501" y="2000"/>
                  <a:pt x="4448" y="2054"/>
                  <a:pt x="4448" y="2120"/>
                </a:cubicBezTo>
                <a:cubicBezTo>
                  <a:pt x="4448" y="2187"/>
                  <a:pt x="4501" y="2240"/>
                  <a:pt x="4568" y="2240"/>
                </a:cubicBezTo>
                <a:lnTo>
                  <a:pt x="4787" y="2240"/>
                </a:lnTo>
                <a:cubicBezTo>
                  <a:pt x="4842" y="2240"/>
                  <a:pt x="4887" y="2285"/>
                  <a:pt x="4887" y="2340"/>
                </a:cubicBezTo>
                <a:lnTo>
                  <a:pt x="4887" y="3718"/>
                </a:lnTo>
                <a:cubicBezTo>
                  <a:pt x="4887" y="3785"/>
                  <a:pt x="4941" y="3838"/>
                  <a:pt x="5007" y="3838"/>
                </a:cubicBezTo>
                <a:cubicBezTo>
                  <a:pt x="5073" y="3838"/>
                  <a:pt x="5127" y="3785"/>
                  <a:pt x="5127" y="3718"/>
                </a:cubicBezTo>
                <a:lnTo>
                  <a:pt x="5127" y="2340"/>
                </a:lnTo>
                <a:cubicBezTo>
                  <a:pt x="5127" y="2153"/>
                  <a:pt x="4975" y="2000"/>
                  <a:pt x="4787" y="2000"/>
                </a:cubicBezTo>
                <a:close/>
                <a:moveTo>
                  <a:pt x="4568" y="5139"/>
                </a:moveTo>
                <a:cubicBezTo>
                  <a:pt x="4501" y="5139"/>
                  <a:pt x="4448" y="5193"/>
                  <a:pt x="4448" y="5259"/>
                </a:cubicBezTo>
                <a:lnTo>
                  <a:pt x="4448" y="5281"/>
                </a:lnTo>
                <a:cubicBezTo>
                  <a:pt x="4448" y="5347"/>
                  <a:pt x="4501" y="5401"/>
                  <a:pt x="4568" y="5401"/>
                </a:cubicBezTo>
                <a:cubicBezTo>
                  <a:pt x="4634" y="5401"/>
                  <a:pt x="4688" y="5347"/>
                  <a:pt x="4688" y="5281"/>
                </a:cubicBezTo>
                <a:lnTo>
                  <a:pt x="4688" y="5259"/>
                </a:lnTo>
                <a:cubicBezTo>
                  <a:pt x="4688" y="5193"/>
                  <a:pt x="4634" y="5139"/>
                  <a:pt x="4568" y="5139"/>
                </a:cubicBezTo>
                <a:close/>
                <a:moveTo>
                  <a:pt x="4568" y="2439"/>
                </a:moveTo>
                <a:cubicBezTo>
                  <a:pt x="4501" y="2439"/>
                  <a:pt x="4448" y="2492"/>
                  <a:pt x="4448" y="2559"/>
                </a:cubicBezTo>
                <a:lnTo>
                  <a:pt x="4448" y="4854"/>
                </a:lnTo>
                <a:cubicBezTo>
                  <a:pt x="4448" y="4920"/>
                  <a:pt x="4501" y="4974"/>
                  <a:pt x="4568" y="4974"/>
                </a:cubicBezTo>
                <a:cubicBezTo>
                  <a:pt x="4634" y="4974"/>
                  <a:pt x="4688" y="4920"/>
                  <a:pt x="4688" y="4854"/>
                </a:cubicBezTo>
                <a:lnTo>
                  <a:pt x="4688" y="2559"/>
                </a:lnTo>
                <a:cubicBezTo>
                  <a:pt x="4688" y="2492"/>
                  <a:pt x="4634" y="2439"/>
                  <a:pt x="4568" y="2439"/>
                </a:cubicBezTo>
                <a:close/>
              </a:path>
            </a:pathLst>
          </a:custGeom>
          <a:solidFill>
            <a:schemeClr val="bg1">
              <a:lumMod val="85000"/>
              <a:alpha val="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9601818-168B-8805-F348-1EEFB0D9B250}"/>
              </a:ext>
            </a:extLst>
          </p:cNvPr>
          <p:cNvGrpSpPr/>
          <p:nvPr userDrawn="1"/>
        </p:nvGrpSpPr>
        <p:grpSpPr>
          <a:xfrm flipH="1" flipV="1">
            <a:off x="-14763" y="3793067"/>
            <a:ext cx="3969547" cy="3064933"/>
            <a:chOff x="8222455" y="0"/>
            <a:chExt cx="3969547" cy="3064933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160A51B-7549-BE39-8BA3-7A2DF755F85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8492" t="-6870" r="60756" b="6646"/>
            <a:stretch/>
          </p:blipFill>
          <p:spPr>
            <a:xfrm flipV="1">
              <a:off x="9145184" y="0"/>
              <a:ext cx="3046816" cy="3064933"/>
            </a:xfrm>
            <a:prstGeom prst="rect">
              <a:avLst/>
            </a:prstGeom>
          </p:spPr>
        </p:pic>
        <p:sp>
          <p:nvSpPr>
            <p:cNvPr id="8" name="í$ḻídê">
              <a:extLst>
                <a:ext uri="{FF2B5EF4-FFF2-40B4-BE49-F238E27FC236}">
                  <a16:creationId xmlns:a16="http://schemas.microsoft.com/office/drawing/2014/main" id="{10EFFF93-F3E0-0BE0-074D-59244FBC8301}"/>
                </a:ext>
              </a:extLst>
            </p:cNvPr>
            <p:cNvSpPr/>
            <p:nvPr userDrawn="1"/>
          </p:nvSpPr>
          <p:spPr>
            <a:xfrm rot="16200000">
              <a:off x="8674763" y="-452307"/>
              <a:ext cx="3064932" cy="3969547"/>
            </a:xfrm>
            <a:prstGeom prst="rect">
              <a:avLst/>
            </a:prstGeom>
            <a:gradFill>
              <a:gsLst>
                <a:gs pos="78000">
                  <a:schemeClr val="bg1">
                    <a:alpha val="42000"/>
                  </a:schemeClr>
                </a:gs>
                <a:gs pos="0">
                  <a:srgbClr val="FFFFFF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9775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E0CEC49-2B5C-AD1F-623E-AD7E5E6617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09994"/>
          </a:xfrm>
          <a:prstGeom prst="rect">
            <a:avLst/>
          </a:prstGeom>
        </p:spPr>
      </p:pic>
      <p:sp>
        <p:nvSpPr>
          <p:cNvPr id="8" name="iSlîde">
            <a:extLst>
              <a:ext uri="{FF2B5EF4-FFF2-40B4-BE49-F238E27FC236}">
                <a16:creationId xmlns:a16="http://schemas.microsoft.com/office/drawing/2014/main" id="{1015AA5D-E863-24BF-499C-12EFC97F9E76}"/>
              </a:ext>
            </a:extLst>
          </p:cNvPr>
          <p:cNvSpPr/>
          <p:nvPr userDrawn="1"/>
        </p:nvSpPr>
        <p:spPr>
          <a:xfrm>
            <a:off x="0" y="0"/>
            <a:ext cx="12192000" cy="6909994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00C7662-4F6D-4B06-BB36-235FC06BF8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0418" y="3955325"/>
            <a:ext cx="5731164" cy="424732"/>
          </a:xfrm>
        </p:spPr>
        <p:txBody>
          <a:bodyPr vert="horz" lIns="91440" tIns="45720" rIns="91440" bIns="45720" rtlCol="0" anchor="b">
            <a:spAutoFit/>
          </a:bodyPr>
          <a:lstStyle>
            <a:lvl1pPr algn="ctr">
              <a:defRPr lang="zh-CN" altLang="en-US" sz="2400"/>
            </a:lvl1pPr>
          </a:lstStyle>
          <a:p>
            <a:pPr lvl="0" defTabSz="914354"/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F9930E-40DF-417D-8161-BD38EB172DC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230418" y="4380057"/>
            <a:ext cx="5731164" cy="258532"/>
          </a:xfrm>
        </p:spPr>
        <p:txBody>
          <a:bodyPr>
            <a:spAutoFit/>
          </a:bodyPr>
          <a:lstStyle>
            <a:lvl1pPr marL="0" indent="0" algn="ctr">
              <a:buNone/>
              <a:defRPr lang="en-US" altLang="zh-CN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Click to edit Master text styles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279D9A-DC49-4C12-80D3-3D89C2783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F10D-3A58-4285-A9DB-D9098A7BEDDD}" type="datetime1">
              <a:rPr lang="zh-CN" altLang="en-US" smtClean="0"/>
              <a:t>2023/12/27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EF8C95-8814-4768-850F-851B6434A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94C1D7-7C5A-49B3-9D05-119C615E1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220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2EDE83-63CC-4B33-B715-3953EADE2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514619F-25D0-4307-81CD-C24C74EF1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B5987-9647-4253-899C-3B9819D6D8A0}" type="datetime1">
              <a:rPr lang="zh-CN" altLang="en-US" smtClean="0"/>
              <a:t>2023/12/27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802B25F-898B-4C1A-94A9-699B8B55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A842F0A-76EB-4E77-8AF6-5F91F228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642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C9D6027-F7C7-4EF3-85DD-09E27ACEE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ECBEB-8597-4EA4-9D29-E1D7025CFAA0}" type="datetime1">
              <a:rPr lang="zh-CN" altLang="en-US" smtClean="0"/>
              <a:t>2023/12/27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6262BA1-A5A7-45F4-B365-E880E1C32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80CF1E8-0939-4B4D-A4D3-E47E208FC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1624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BBCED72-7EAE-34DD-EA88-7574117754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2320649-ACD7-42E9-A261-E6ED46ACB4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884955"/>
            <a:ext cx="10858500" cy="535531"/>
          </a:xfrm>
        </p:spPr>
        <p:txBody>
          <a:bodyPr vert="horz" lIns="91440" tIns="45720" rIns="91440" bIns="45720" rtlCol="0" anchor="b">
            <a:spAutoFit/>
          </a:bodyPr>
          <a:lstStyle>
            <a:lvl1pPr marL="0" indent="0" algn="ctr">
              <a:buNone/>
              <a:defRPr lang="en-US" altLang="zh-CN" sz="3200" b="1" smtClean="0"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lang="en-US" altLang="zh-CN" smtClean="0"/>
            </a:lvl2pPr>
            <a:lvl3pPr>
              <a:defRPr lang="en-US" altLang="zh-CN" smtClean="0"/>
            </a:lvl3pPr>
            <a:lvl4pPr>
              <a:defRPr lang="en-US" altLang="zh-CN" smtClean="0"/>
            </a:lvl4pPr>
            <a:lvl5pPr>
              <a:defRPr lang="zh-CN" altLang="en-US"/>
            </a:lvl5pPr>
          </a:lstStyle>
          <a:p>
            <a:pPr marL="228600" lvl="0" indent="-228600" defTabSz="914354">
              <a:spcBef>
                <a:spcPct val="0"/>
              </a:spcBef>
            </a:pPr>
            <a:r>
              <a:rPr lang="en-US" altLang="zh-CN" dirty="0"/>
              <a:t>Click to edit Master text styles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DC428848-58C6-4501-8214-B803889F27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4950430"/>
            <a:ext cx="1085850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altLang="zh-CN" sz="12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Speaker name and title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01EED25-4D2A-435D-A5F9-01DCC2F074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0400" y="5246701"/>
            <a:ext cx="10858500" cy="296271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altLang="zh-CN" sz="1200" b="0" smtClean="0"/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zh-CN" dirty="0"/>
              <a:t>OfficePLUS.cn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44805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F858C72A-FA69-9B5D-035E-BA70EC20250C}"/>
              </a:ext>
            </a:extLst>
          </p:cNvPr>
          <p:cNvGrpSpPr/>
          <p:nvPr userDrawn="1"/>
        </p:nvGrpSpPr>
        <p:grpSpPr>
          <a:xfrm>
            <a:off x="8222455" y="0"/>
            <a:ext cx="3969547" cy="3064933"/>
            <a:chOff x="8222455" y="0"/>
            <a:chExt cx="3969547" cy="3064933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BB37E17-F6ED-F018-6010-AFEB876C949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8492" t="-6870" r="60756" b="6646"/>
            <a:stretch/>
          </p:blipFill>
          <p:spPr>
            <a:xfrm flipV="1">
              <a:off x="9145184" y="0"/>
              <a:ext cx="3046816" cy="3064933"/>
            </a:xfrm>
            <a:prstGeom prst="rect">
              <a:avLst/>
            </a:prstGeom>
          </p:spPr>
        </p:pic>
        <p:sp>
          <p:nvSpPr>
            <p:cNvPr id="9" name="išlîḍe">
              <a:extLst>
                <a:ext uri="{FF2B5EF4-FFF2-40B4-BE49-F238E27FC236}">
                  <a16:creationId xmlns:a16="http://schemas.microsoft.com/office/drawing/2014/main" id="{0C1402E1-4E13-539E-D578-27F4F79A0F9A}"/>
                </a:ext>
              </a:extLst>
            </p:cNvPr>
            <p:cNvSpPr/>
            <p:nvPr userDrawn="1"/>
          </p:nvSpPr>
          <p:spPr>
            <a:xfrm rot="16200000">
              <a:off x="8674763" y="-452307"/>
              <a:ext cx="3064932" cy="3969547"/>
            </a:xfrm>
            <a:prstGeom prst="rect">
              <a:avLst/>
            </a:prstGeom>
            <a:gradFill>
              <a:gsLst>
                <a:gs pos="78000">
                  <a:schemeClr val="bg1">
                    <a:alpha val="16000"/>
                  </a:schemeClr>
                </a:gs>
                <a:gs pos="0">
                  <a:srgbClr val="FFFFFF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CD147E6-9E17-5B6E-456D-F8F8993404B4}"/>
              </a:ext>
            </a:extLst>
          </p:cNvPr>
          <p:cNvGrpSpPr/>
          <p:nvPr userDrawn="1"/>
        </p:nvGrpSpPr>
        <p:grpSpPr>
          <a:xfrm flipH="1" flipV="1">
            <a:off x="-14763" y="3793067"/>
            <a:ext cx="3969547" cy="3064933"/>
            <a:chOff x="8222455" y="0"/>
            <a:chExt cx="3969547" cy="3064933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0920D62-F81A-D1CD-4547-3F2321901E6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8492" t="-6870" r="60756" b="6646"/>
            <a:stretch/>
          </p:blipFill>
          <p:spPr>
            <a:xfrm flipV="1">
              <a:off x="9145184" y="0"/>
              <a:ext cx="3046816" cy="3064933"/>
            </a:xfrm>
            <a:prstGeom prst="rect">
              <a:avLst/>
            </a:prstGeom>
          </p:spPr>
        </p:pic>
        <p:sp>
          <p:nvSpPr>
            <p:cNvPr id="13" name="íṥḻîḍé">
              <a:extLst>
                <a:ext uri="{FF2B5EF4-FFF2-40B4-BE49-F238E27FC236}">
                  <a16:creationId xmlns:a16="http://schemas.microsoft.com/office/drawing/2014/main" id="{1CCFAB39-D2A4-F9F5-47D1-81F4AEA73A97}"/>
                </a:ext>
              </a:extLst>
            </p:cNvPr>
            <p:cNvSpPr/>
            <p:nvPr userDrawn="1"/>
          </p:nvSpPr>
          <p:spPr>
            <a:xfrm rot="16200000">
              <a:off x="8674763" y="-452307"/>
              <a:ext cx="3064932" cy="3969547"/>
            </a:xfrm>
            <a:prstGeom prst="rect">
              <a:avLst/>
            </a:prstGeom>
            <a:gradFill>
              <a:gsLst>
                <a:gs pos="78000">
                  <a:schemeClr val="bg1">
                    <a:alpha val="42000"/>
                  </a:schemeClr>
                </a:gs>
                <a:gs pos="0">
                  <a:srgbClr val="FFFFFF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9307103-D92B-4D3C-B386-9FD58793C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0"/>
            <a:ext cx="10858500" cy="1028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 defTabSz="914354"/>
            <a:r>
              <a:rPr lang="en-US" altLang="zh-CN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8920D0-E0E5-40BB-AEDA-3D7A09092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B16C00-AE39-4635-9F10-B7233D2AC2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0401" y="6438900"/>
            <a:ext cx="3992171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12D871-753D-4991-B44B-EFAE9F8682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4656" y="6438900"/>
            <a:ext cx="1802924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EBAC152-C384-4126-A41C-02F34DED3069}" type="datetime1">
              <a:rPr lang="zh-CN" altLang="en-US" smtClean="0"/>
              <a:t>2023/12/27</a:t>
            </a:fld>
            <a:endParaRPr lang="en-US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23E9ED-4E00-42D1-BFBF-5EBD27D29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57452" y="6438900"/>
            <a:ext cx="2661448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F65B630-C7FF-41C0-9923-C5E5E29EED81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67915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1" r:id="rId4"/>
    <p:sldLayoutId id="2147483654" r:id="rId5"/>
    <p:sldLayoutId id="2147483655" r:id="rId6"/>
    <p:sldLayoutId id="214748365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6C2532AA-A647-48FF-8A25-36777AF5B1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400" y="2752832"/>
            <a:ext cx="10858500" cy="757130"/>
          </a:xfrm>
        </p:spPr>
        <p:txBody>
          <a:bodyPr>
            <a:spAutoFit/>
          </a:bodyPr>
          <a:lstStyle/>
          <a:p>
            <a:r>
              <a:rPr lang="en-US" altLang="zh-CN" sz="4800" dirty="0">
                <a:latin typeface="+mj-ea"/>
                <a:sym typeface="Arial" panose="020B0604020202020204" pitchFamily="34" charset="0"/>
              </a:rPr>
              <a:t>APP</a:t>
            </a:r>
            <a:r>
              <a:rPr lang="zh-CN" altLang="en-US" sz="4800" dirty="0">
                <a:latin typeface="+mj-ea"/>
                <a:sym typeface="Arial" panose="020B0604020202020204" pitchFamily="34" charset="0"/>
              </a:rPr>
              <a:t>俱乐部</a:t>
            </a:r>
            <a:endParaRPr lang="zh-CN" altLang="en-US" sz="4800" dirty="0">
              <a:latin typeface="+mj-ea"/>
            </a:endParaRPr>
          </a:p>
        </p:txBody>
      </p:sp>
      <p:sp>
        <p:nvSpPr>
          <p:cNvPr id="10" name="副标题 9">
            <a:extLst>
              <a:ext uri="{FF2B5EF4-FFF2-40B4-BE49-F238E27FC236}">
                <a16:creationId xmlns:a16="http://schemas.microsoft.com/office/drawing/2014/main" id="{0102F8CF-8DD3-43E5-B521-501A3CF124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99640" y="3870116"/>
            <a:ext cx="3452590" cy="1819484"/>
          </a:xfrm>
          <a:ln w="22225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李雯杰：</a:t>
            </a:r>
            <a:r>
              <a:rPr lang="en-US" altLang="zh-CN" dirty="0"/>
              <a:t>2021150203</a:t>
            </a:r>
          </a:p>
          <a:p>
            <a:r>
              <a:rPr lang="zh-CN" altLang="en-US" dirty="0"/>
              <a:t>郑雨婷：</a:t>
            </a:r>
            <a:r>
              <a:rPr lang="en-US" altLang="zh-CN" dirty="0"/>
              <a:t>2021150122</a:t>
            </a:r>
          </a:p>
          <a:p>
            <a:r>
              <a:rPr lang="zh-CN" altLang="en-US" dirty="0"/>
              <a:t>肖珺恩：</a:t>
            </a:r>
            <a:r>
              <a:rPr lang="en-US" altLang="zh-CN" dirty="0"/>
              <a:t>2021150237</a:t>
            </a:r>
          </a:p>
          <a:p>
            <a:r>
              <a:rPr lang="zh-CN" altLang="en-US" dirty="0"/>
              <a:t>宋玉蓉：</a:t>
            </a:r>
            <a:r>
              <a:rPr lang="en-US" altLang="zh-CN" dirty="0"/>
              <a:t>2021150207</a:t>
            </a:r>
            <a:endParaRPr lang="en-GB" altLang="zh-CN" dirty="0"/>
          </a:p>
        </p:txBody>
      </p: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7E21516B-4ABB-4E09-987D-1ABA411225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altLang="zh-CN" dirty="0"/>
              <a:t>Speaker name and title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BFF7D8B0-524B-4065-95EB-00BAEDA269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altLang="zh-CN" dirty="0"/>
              <a:t>OfficePLUS.cn</a:t>
            </a:r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F03171C0-8F5E-452D-80D2-8537CBEA6B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altLang="zh-CN" dirty="0"/>
              <a:t>LOGO HERE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61908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90C821-B3A7-5E34-5D00-3C62EDAE6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90" y="203200"/>
            <a:ext cx="10858500" cy="1028700"/>
          </a:xfrm>
        </p:spPr>
        <p:txBody>
          <a:bodyPr>
            <a:normAutofit fontScale="90000"/>
          </a:bodyPr>
          <a:lstStyle/>
          <a:p>
            <a: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“问题发表”模块</a:t>
            </a:r>
            <a:br>
              <a:rPr kumimoji="1" lang="en-US" altLang="zh-CN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b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4AB8299-23E8-485C-D6AF-BC4F2E7D8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4A389D6-1A02-4D87-D463-4F8F11F1A041}"/>
              </a:ext>
            </a:extLst>
          </p:cNvPr>
          <p:cNvSpPr txBox="1"/>
          <p:nvPr/>
        </p:nvSpPr>
        <p:spPr>
          <a:xfrm>
            <a:off x="779780" y="514350"/>
            <a:ext cx="107391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b="1" kern="100" dirty="0">
                <a:latin typeface="+mj-lt"/>
                <a:ea typeface="宋体" panose="02010600030101010101" pitchFamily="2" charset="-122"/>
                <a:cs typeface="Arial" panose="020B0604020202020204" pitchFamily="34" charset="0"/>
              </a:rPr>
              <a:t>可上传文字、图片、音频、视频等多种形式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3EBAD0E-9C22-A8E1-E005-2FFCF878E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805" y="1433358"/>
            <a:ext cx="10213930" cy="467585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A10EDA4-0856-C41B-8980-3DA5FE128EE7}"/>
              </a:ext>
            </a:extLst>
          </p:cNvPr>
          <p:cNvSpPr txBox="1">
            <a:spLocks/>
          </p:cNvSpPr>
          <p:nvPr/>
        </p:nvSpPr>
        <p:spPr>
          <a:xfrm>
            <a:off x="-42815" y="6518"/>
            <a:ext cx="1040670" cy="1015663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kumimoji="1"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kumimoji="1" lang="zh-CN" altLang="en-US" sz="60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155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90C821-B3A7-5E34-5D00-3C62EDAE6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“问题发表”模块</a:t>
            </a:r>
            <a:b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4AB8299-23E8-485C-D6AF-BC4F2E7D8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4A389D6-1A02-4D87-D463-4F8F11F1A041}"/>
              </a:ext>
            </a:extLst>
          </p:cNvPr>
          <p:cNvSpPr txBox="1"/>
          <p:nvPr/>
        </p:nvSpPr>
        <p:spPr>
          <a:xfrm>
            <a:off x="894080" y="791042"/>
            <a:ext cx="107391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b="1" kern="100" dirty="0">
                <a:latin typeface="+mj-lt"/>
                <a:ea typeface="宋体" panose="02010600030101010101" pitchFamily="2" charset="-122"/>
                <a:cs typeface="Arial" panose="020B0604020202020204" pitchFamily="34" charset="0"/>
              </a:rPr>
              <a:t>可对图片进行拖拽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1B1B621-8585-6831-54FB-8CE156142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81" y="1870204"/>
            <a:ext cx="7144630" cy="32707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B84579B-B326-6E2E-BD65-05662E14E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7424" y="2880739"/>
            <a:ext cx="6928256" cy="317170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878F71B-6AC4-17D1-791B-5C198949EEFD}"/>
              </a:ext>
            </a:extLst>
          </p:cNvPr>
          <p:cNvSpPr txBox="1">
            <a:spLocks/>
          </p:cNvSpPr>
          <p:nvPr/>
        </p:nvSpPr>
        <p:spPr>
          <a:xfrm>
            <a:off x="38465" y="87266"/>
            <a:ext cx="1040670" cy="1015663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kumimoji="1"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kumimoji="1" lang="zh-CN" altLang="en-US" sz="60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523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30858E-7C2C-5C87-0DF2-82E64AF67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“问题评论”模块</a:t>
            </a:r>
            <a:b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201F7FD-0A95-B739-1C6E-570D4581C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20CF98F-9714-F51E-00C4-9A04B321A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966" y="1789894"/>
            <a:ext cx="8823319" cy="369778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E7C09EA-8D44-EA43-7653-90D32C9F6363}"/>
              </a:ext>
            </a:extLst>
          </p:cNvPr>
          <p:cNvSpPr txBox="1"/>
          <p:nvPr/>
        </p:nvSpPr>
        <p:spPr>
          <a:xfrm>
            <a:off x="1023940" y="1028700"/>
            <a:ext cx="932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评论功能</a:t>
            </a:r>
            <a:r>
              <a:rPr lang="en-US" altLang="zh-CN" dirty="0"/>
              <a:t>—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用户登录后，可对自己和其他人发表的问题进行评论。评论内容支持文字、图片、等多种形式。评论要有评论人的昵称链接，可通过链接跳转到评论人的个人页面。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263F98D-7D55-35FC-B8ED-55468B1EC048}"/>
              </a:ext>
            </a:extLst>
          </p:cNvPr>
          <p:cNvSpPr txBox="1">
            <a:spLocks/>
          </p:cNvSpPr>
          <p:nvPr/>
        </p:nvSpPr>
        <p:spPr>
          <a:xfrm>
            <a:off x="-16730" y="0"/>
            <a:ext cx="1040670" cy="1015663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kumimoji="1"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kumimoji="1" lang="zh-CN" altLang="en-US" sz="60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287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30858E-7C2C-5C87-0DF2-82E64AF67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“问题评论”模块</a:t>
            </a:r>
            <a:b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201F7FD-0A95-B739-1C6E-570D4581C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152CF7-F01F-F15B-21E6-5C3D94594C35}"/>
              </a:ext>
            </a:extLst>
          </p:cNvPr>
          <p:cNvSpPr txBox="1"/>
          <p:nvPr/>
        </p:nvSpPr>
        <p:spPr>
          <a:xfrm>
            <a:off x="154940" y="920806"/>
            <a:ext cx="10269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just"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可以管理他人对自己发表内容的评论。可以“置顶”、“回复”或“删除”其他人的评论。</a:t>
            </a:r>
            <a:endParaRPr lang="zh-CN" altLang="zh-CN" sz="14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1968352-426F-D30B-8B72-8ACC11C5F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7" y="1949506"/>
            <a:ext cx="5737259" cy="284351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6BF8092-FF19-0769-A9DF-46DDF1EE5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212" y="1949506"/>
            <a:ext cx="5852160" cy="290043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DB6B5740-346E-3711-E3E0-363CA8A9DF44}"/>
              </a:ext>
            </a:extLst>
          </p:cNvPr>
          <p:cNvSpPr/>
          <p:nvPr/>
        </p:nvSpPr>
        <p:spPr>
          <a:xfrm>
            <a:off x="0" y="4193583"/>
            <a:ext cx="5776432" cy="5994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41A2686-A617-6505-BA46-52A938917967}"/>
              </a:ext>
            </a:extLst>
          </p:cNvPr>
          <p:cNvSpPr txBox="1">
            <a:spLocks/>
          </p:cNvSpPr>
          <p:nvPr/>
        </p:nvSpPr>
        <p:spPr>
          <a:xfrm>
            <a:off x="-112665" y="-175049"/>
            <a:ext cx="1040670" cy="1015663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kumimoji="1"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kumimoji="1" lang="zh-CN" altLang="en-US" sz="60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70964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D52094-98C0-4141-A04B-98B9DF4DFA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17853"/>
            <a:ext cx="10858500" cy="1217769"/>
          </a:xfrm>
        </p:spPr>
        <p:txBody>
          <a:bodyPr>
            <a:spAutoFit/>
          </a:bodyPr>
          <a:lstStyle/>
          <a:p>
            <a:r>
              <a:rPr lang="zh-CN" altLang="en-US" sz="3600" dirty="0"/>
              <a:t>感谢观看</a:t>
            </a:r>
            <a:endParaRPr lang="en-US" altLang="zh-CN" sz="3600" dirty="0"/>
          </a:p>
          <a:p>
            <a:r>
              <a:rPr lang="en-GB" altLang="zh-CN" sz="3600" dirty="0"/>
              <a:t>Thank you for watching.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80FE23-3FD0-4989-BBD8-F98469242D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altLang="zh-CN" dirty="0"/>
              <a:t>Speaker name and title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29167BD-7790-467B-980C-709781C564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altLang="zh-CN" dirty="0"/>
              <a:t>OfficePLUS.cn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66609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BBC5F1D-2F12-47ED-BD76-3F60ED1D99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399" y="1500188"/>
            <a:ext cx="3353395" cy="646331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 anchorCtr="0">
            <a:spAutoFit/>
          </a:bodyPr>
          <a:lstStyle/>
          <a:p>
            <a:pPr algn="l"/>
            <a:r>
              <a:rPr kumimoji="1" lang="en-GB" altLang="zh-CN" sz="4000" dirty="0">
                <a:solidFill>
                  <a:schemeClr val="tx1"/>
                </a:solidFill>
              </a:rPr>
              <a:t>CONTENTS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B40080D-F44F-4286-BA93-F1AF2537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  <a:pPr/>
              <a:t>2</a:t>
            </a:fld>
            <a:endParaRPr lang="en-US" altLang="zh-CN"/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D10035E0-9E1F-EBA6-783B-990058491061}"/>
              </a:ext>
            </a:extLst>
          </p:cNvPr>
          <p:cNvSpPr/>
          <p:nvPr/>
        </p:nvSpPr>
        <p:spPr>
          <a:xfrm>
            <a:off x="660400" y="2826691"/>
            <a:ext cx="4952247" cy="1306482"/>
          </a:xfrm>
          <a:prstGeom prst="roundRect">
            <a:avLst>
              <a:gd name="adj" fmla="val 80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9842F691-40AA-2F0B-92F6-6C43124824A0}"/>
              </a:ext>
            </a:extLst>
          </p:cNvPr>
          <p:cNvSpPr/>
          <p:nvPr/>
        </p:nvSpPr>
        <p:spPr>
          <a:xfrm>
            <a:off x="6566653" y="2826691"/>
            <a:ext cx="4952247" cy="1306482"/>
          </a:xfrm>
          <a:prstGeom prst="roundRect">
            <a:avLst>
              <a:gd name="adj" fmla="val 80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E17684D8-342B-37E8-2142-573FB1D9E2D8}"/>
              </a:ext>
            </a:extLst>
          </p:cNvPr>
          <p:cNvSpPr/>
          <p:nvPr/>
        </p:nvSpPr>
        <p:spPr>
          <a:xfrm>
            <a:off x="660400" y="4827618"/>
            <a:ext cx="4952247" cy="1306482"/>
          </a:xfrm>
          <a:prstGeom prst="roundRect">
            <a:avLst>
              <a:gd name="adj" fmla="val 80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9E3C30CC-4148-A44C-8328-476F3A5491EC}"/>
              </a:ext>
            </a:extLst>
          </p:cNvPr>
          <p:cNvSpPr/>
          <p:nvPr/>
        </p:nvSpPr>
        <p:spPr>
          <a:xfrm>
            <a:off x="6566653" y="4827618"/>
            <a:ext cx="4952247" cy="1306482"/>
          </a:xfrm>
          <a:prstGeom prst="roundRect">
            <a:avLst>
              <a:gd name="adj" fmla="val 80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40AA6A3-8036-265D-BA26-155275DFE530}"/>
              </a:ext>
            </a:extLst>
          </p:cNvPr>
          <p:cNvGrpSpPr/>
          <p:nvPr/>
        </p:nvGrpSpPr>
        <p:grpSpPr>
          <a:xfrm>
            <a:off x="640448" y="2769893"/>
            <a:ext cx="10858501" cy="3329580"/>
            <a:chOff x="640448" y="2769893"/>
            <a:chExt cx="10858501" cy="332958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202255A9-A369-057A-96FC-BFCBAE25D569}"/>
                </a:ext>
              </a:extLst>
            </p:cNvPr>
            <p:cNvGrpSpPr/>
            <p:nvPr/>
          </p:nvGrpSpPr>
          <p:grpSpPr>
            <a:xfrm>
              <a:off x="640448" y="2769893"/>
              <a:ext cx="4952247" cy="1306482"/>
              <a:chOff x="640448" y="2769893"/>
              <a:chExt cx="4952247" cy="1306482"/>
            </a:xfrm>
          </p:grpSpPr>
          <p:sp>
            <p:nvSpPr>
              <p:cNvPr id="73" name="矩形: 圆角 72">
                <a:extLst>
                  <a:ext uri="{FF2B5EF4-FFF2-40B4-BE49-F238E27FC236}">
                    <a16:creationId xmlns:a16="http://schemas.microsoft.com/office/drawing/2014/main" id="{E1DBD881-D35D-61E7-58A5-C02080EE3464}"/>
                  </a:ext>
                </a:extLst>
              </p:cNvPr>
              <p:cNvSpPr/>
              <p:nvPr/>
            </p:nvSpPr>
            <p:spPr>
              <a:xfrm>
                <a:off x="640448" y="2769893"/>
                <a:ext cx="4952247" cy="1306482"/>
              </a:xfrm>
              <a:prstGeom prst="roundRect">
                <a:avLst>
                  <a:gd name="adj" fmla="val 8000"/>
                </a:avLst>
              </a:prstGeom>
              <a:solidFill>
                <a:schemeClr val="bg1"/>
              </a:solidFill>
              <a:ln w="12700" cap="flat">
                <a:solidFill>
                  <a:schemeClr val="accent1"/>
                </a:solidFill>
                <a:prstDash val="solid"/>
                <a:miter/>
              </a:ln>
              <a:effectLst>
                <a:outerShdw dist="50800" dir="2700000" algn="ctr" rotWithShape="0">
                  <a:schemeClr val="accent1"/>
                </a:outerShdw>
              </a:effectLst>
            </p:spPr>
            <p:txBody>
              <a:bodyPr rtlCol="0" anchor="ctr"/>
              <a:lstStyle/>
              <a:p>
                <a:endParaRPr lang="zh-CN" altLang="en-US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" name="组合 2">
                <a:extLst>
                  <a:ext uri="{FF2B5EF4-FFF2-40B4-BE49-F238E27FC236}">
                    <a16:creationId xmlns:a16="http://schemas.microsoft.com/office/drawing/2014/main" id="{0E9CB643-4BCC-D9CF-C6BD-A24BB7D24571}"/>
                  </a:ext>
                </a:extLst>
              </p:cNvPr>
              <p:cNvGrpSpPr/>
              <p:nvPr/>
            </p:nvGrpSpPr>
            <p:grpSpPr>
              <a:xfrm>
                <a:off x="803696" y="2983769"/>
                <a:ext cx="3412704" cy="923072"/>
                <a:chOff x="803696" y="2983769"/>
                <a:chExt cx="3412704" cy="923072"/>
              </a:xfrm>
            </p:grpSpPr>
            <p:sp>
              <p:nvSpPr>
                <p:cNvPr id="76" name="文本框 75">
                  <a:extLst>
                    <a:ext uri="{FF2B5EF4-FFF2-40B4-BE49-F238E27FC236}">
                      <a16:creationId xmlns:a16="http://schemas.microsoft.com/office/drawing/2014/main" id="{12CDCB4A-FA14-C0C3-DA06-D6201440006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03696" y="2983769"/>
                  <a:ext cx="945799" cy="923072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 rtlCol="0" anchor="ctr" anchorCtr="0">
                  <a:spAutoFit/>
                </a:bodyPr>
                <a:lstStyle/>
                <a:p>
                  <a:r>
                    <a:rPr kumimoji="1" lang="en-US" altLang="zh-CN" sz="6000" b="1" dirty="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01</a:t>
                  </a:r>
                  <a:endParaRPr kumimoji="1" lang="zh-CN" altLang="en-US" sz="6000" b="1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7" name="矩形 76">
                  <a:extLst>
                    <a:ext uri="{FF2B5EF4-FFF2-40B4-BE49-F238E27FC236}">
                      <a16:creationId xmlns:a16="http://schemas.microsoft.com/office/drawing/2014/main" id="{90E59F47-C616-75E1-7A71-A83635775DE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78709" y="3289598"/>
                  <a:ext cx="2337691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kumimoji="1" lang="zh-CN" alt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“首页”模块</a:t>
                  </a:r>
                </a:p>
              </p:txBody>
            </p:sp>
          </p:grp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6681B47A-B03F-9617-A698-F1D1B76E6D91}"/>
                </a:ext>
              </a:extLst>
            </p:cNvPr>
            <p:cNvGrpSpPr/>
            <p:nvPr/>
          </p:nvGrpSpPr>
          <p:grpSpPr>
            <a:xfrm>
              <a:off x="6546702" y="2792064"/>
              <a:ext cx="4952247" cy="1306482"/>
              <a:chOff x="6546702" y="2792064"/>
              <a:chExt cx="4952247" cy="1306482"/>
            </a:xfrm>
          </p:grpSpPr>
          <p:sp>
            <p:nvSpPr>
              <p:cNvPr id="66" name="矩形: 圆角 65">
                <a:extLst>
                  <a:ext uri="{FF2B5EF4-FFF2-40B4-BE49-F238E27FC236}">
                    <a16:creationId xmlns:a16="http://schemas.microsoft.com/office/drawing/2014/main" id="{BB696A47-5B9B-682A-E6C8-80DB9F33BE1C}"/>
                  </a:ext>
                </a:extLst>
              </p:cNvPr>
              <p:cNvSpPr/>
              <p:nvPr/>
            </p:nvSpPr>
            <p:spPr>
              <a:xfrm>
                <a:off x="6546702" y="2792064"/>
                <a:ext cx="4952247" cy="1306482"/>
              </a:xfrm>
              <a:prstGeom prst="roundRect">
                <a:avLst>
                  <a:gd name="adj" fmla="val 8000"/>
                </a:avLst>
              </a:prstGeom>
              <a:solidFill>
                <a:schemeClr val="bg1"/>
              </a:solidFill>
              <a:ln w="12700" cap="flat">
                <a:solidFill>
                  <a:schemeClr val="tx2"/>
                </a:solidFill>
                <a:prstDash val="solid"/>
                <a:miter/>
              </a:ln>
              <a:effectLst>
                <a:outerShdw dist="50800" dir="2700000" algn="ctr" rotWithShape="0">
                  <a:schemeClr val="tx2"/>
                </a:outerShdw>
              </a:effectLst>
            </p:spPr>
            <p:txBody>
              <a:bodyPr rtlCol="0" anchor="ctr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72C93ABD-1AD6-FECC-13C2-83047ADF731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09949" y="2937472"/>
                <a:ext cx="1040670" cy="1015663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 rtlCol="0" anchor="ctr" anchorCtr="0">
                <a:spAutoFit/>
              </a:bodyPr>
              <a:lstStyle/>
              <a:p>
                <a:r>
                  <a:rPr kumimoji="1" lang="en-US" altLang="zh-CN" sz="6000" b="1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02</a:t>
                </a:r>
                <a:endParaRPr kumimoji="1" lang="zh-CN" altLang="en-US" sz="60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0" name="矩形 69">
                <a:extLst>
                  <a:ext uri="{FF2B5EF4-FFF2-40B4-BE49-F238E27FC236}">
                    <a16:creationId xmlns:a16="http://schemas.microsoft.com/office/drawing/2014/main" id="{EB9A3830-5323-8E7B-AA4A-4CDBE6FE63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01148" y="3289598"/>
                <a:ext cx="2243354" cy="46166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zh-CN" altLang="en-US" sz="24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“账户“模块</a:t>
                </a: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1911B70A-5453-DAB2-7F33-379F2EEA02DF}"/>
                </a:ext>
              </a:extLst>
            </p:cNvPr>
            <p:cNvGrpSpPr/>
            <p:nvPr/>
          </p:nvGrpSpPr>
          <p:grpSpPr>
            <a:xfrm>
              <a:off x="640449" y="4792991"/>
              <a:ext cx="4952247" cy="1306482"/>
              <a:chOff x="640449" y="4792991"/>
              <a:chExt cx="4952247" cy="1306482"/>
            </a:xfrm>
          </p:grpSpPr>
          <p:sp>
            <p:nvSpPr>
              <p:cNvPr id="59" name="矩形: 圆角 58">
                <a:extLst>
                  <a:ext uri="{FF2B5EF4-FFF2-40B4-BE49-F238E27FC236}">
                    <a16:creationId xmlns:a16="http://schemas.microsoft.com/office/drawing/2014/main" id="{48D8C1AD-5B33-9BF1-B33A-A5C56903ACD9}"/>
                  </a:ext>
                </a:extLst>
              </p:cNvPr>
              <p:cNvSpPr/>
              <p:nvPr/>
            </p:nvSpPr>
            <p:spPr>
              <a:xfrm>
                <a:off x="640449" y="4792991"/>
                <a:ext cx="4952247" cy="1306482"/>
              </a:xfrm>
              <a:prstGeom prst="roundRect">
                <a:avLst>
                  <a:gd name="adj" fmla="val 8000"/>
                </a:avLst>
              </a:prstGeom>
              <a:solidFill>
                <a:schemeClr val="bg1"/>
              </a:solidFill>
              <a:ln w="12700" cap="flat">
                <a:solidFill>
                  <a:schemeClr val="accent1"/>
                </a:solidFill>
                <a:prstDash val="solid"/>
                <a:miter/>
              </a:ln>
              <a:effectLst>
                <a:outerShdw dist="50800" dir="2700000" algn="ctr" rotWithShape="0">
                  <a:schemeClr val="accent1"/>
                </a:outerShdw>
              </a:effectLst>
            </p:spPr>
            <p:txBody>
              <a:bodyPr rtlCol="0" anchor="ctr"/>
              <a:lstStyle/>
              <a:p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34DA46A9-F94A-92AB-90C2-4D596D703FC6}"/>
                  </a:ext>
                </a:extLst>
              </p:cNvPr>
              <p:cNvGrpSpPr/>
              <p:nvPr/>
            </p:nvGrpSpPr>
            <p:grpSpPr>
              <a:xfrm>
                <a:off x="803696" y="4938399"/>
                <a:ext cx="3699734" cy="1015663"/>
                <a:chOff x="803696" y="4938399"/>
                <a:chExt cx="3699734" cy="1015663"/>
              </a:xfrm>
            </p:grpSpPr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509AD8B1-F18C-72F0-F5DF-5AD5FE18A05A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03696" y="4938399"/>
                  <a:ext cx="1040670" cy="1015663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 rtlCol="0" anchor="ctr" anchorCtr="0">
                  <a:spAutoFit/>
                </a:bodyPr>
                <a:lstStyle/>
                <a:p>
                  <a:r>
                    <a:rPr kumimoji="1" lang="en-US" altLang="zh-CN" sz="6000" b="1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03</a:t>
                  </a:r>
                  <a:endParaRPr kumimoji="1" lang="zh-CN" altLang="en-US" sz="6000" b="1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3" name="矩形 62">
                  <a:extLst>
                    <a:ext uri="{FF2B5EF4-FFF2-40B4-BE49-F238E27FC236}">
                      <a16:creationId xmlns:a16="http://schemas.microsoft.com/office/drawing/2014/main" id="{4F545176-C095-FC1B-E004-6E878770CC2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701070" y="5250026"/>
                  <a:ext cx="280236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kumimoji="1" lang="zh-CN" alt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“问题发表”模块</a:t>
                  </a:r>
                </a:p>
              </p:txBody>
            </p:sp>
          </p:grp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9D8838B7-C6E9-6A68-9312-973DBE6CFA5A}"/>
                </a:ext>
              </a:extLst>
            </p:cNvPr>
            <p:cNvGrpSpPr/>
            <p:nvPr/>
          </p:nvGrpSpPr>
          <p:grpSpPr>
            <a:xfrm>
              <a:off x="6546702" y="4792991"/>
              <a:ext cx="4952247" cy="1306482"/>
              <a:chOff x="6546702" y="4792991"/>
              <a:chExt cx="4952247" cy="1306482"/>
            </a:xfrm>
          </p:grpSpPr>
          <p:sp>
            <p:nvSpPr>
              <p:cNvPr id="52" name="矩形: 圆角 51">
                <a:extLst>
                  <a:ext uri="{FF2B5EF4-FFF2-40B4-BE49-F238E27FC236}">
                    <a16:creationId xmlns:a16="http://schemas.microsoft.com/office/drawing/2014/main" id="{268A6453-0372-CA73-DA48-DBD74576CE84}"/>
                  </a:ext>
                </a:extLst>
              </p:cNvPr>
              <p:cNvSpPr/>
              <p:nvPr/>
            </p:nvSpPr>
            <p:spPr>
              <a:xfrm>
                <a:off x="6546702" y="4792991"/>
                <a:ext cx="4952247" cy="1306482"/>
              </a:xfrm>
              <a:prstGeom prst="roundRect">
                <a:avLst>
                  <a:gd name="adj" fmla="val 8000"/>
                </a:avLst>
              </a:prstGeom>
              <a:solidFill>
                <a:schemeClr val="bg1"/>
              </a:solidFill>
              <a:ln w="12700" cap="flat">
                <a:solidFill>
                  <a:schemeClr val="accent1"/>
                </a:solidFill>
                <a:prstDash val="solid"/>
                <a:miter/>
              </a:ln>
              <a:effectLst>
                <a:outerShdw dist="50800" dir="2700000" algn="ctr" rotWithShape="0">
                  <a:schemeClr val="accent1"/>
                </a:outerShdw>
              </a:effectLst>
            </p:spPr>
            <p:txBody>
              <a:bodyPr rtlCol="0" anchor="ctr"/>
              <a:lstStyle/>
              <a:p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1DBCBB17-3ED0-FBA0-EF29-86356EF8A52C}"/>
                  </a:ext>
                </a:extLst>
              </p:cNvPr>
              <p:cNvGrpSpPr/>
              <p:nvPr/>
            </p:nvGrpSpPr>
            <p:grpSpPr>
              <a:xfrm>
                <a:off x="6709949" y="4938399"/>
                <a:ext cx="4079970" cy="1015663"/>
                <a:chOff x="6709949" y="4938399"/>
                <a:chExt cx="4079970" cy="1015663"/>
              </a:xfrm>
            </p:grpSpPr>
            <p:sp>
              <p:nvSpPr>
                <p:cNvPr id="55" name="文本框 54">
                  <a:extLst>
                    <a:ext uri="{FF2B5EF4-FFF2-40B4-BE49-F238E27FC236}">
                      <a16:creationId xmlns:a16="http://schemas.microsoft.com/office/drawing/2014/main" id="{68518FD0-215A-7622-58A9-9EB70C4D61C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709949" y="4938399"/>
                  <a:ext cx="1040670" cy="1015663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 rtlCol="0" anchor="ctr" anchorCtr="0">
                  <a:spAutoFit/>
                </a:bodyPr>
                <a:lstStyle/>
                <a:p>
                  <a:r>
                    <a:rPr kumimoji="1" lang="en-US" altLang="zh-CN" sz="6000" b="1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04</a:t>
                  </a:r>
                  <a:endParaRPr kumimoji="1" lang="zh-CN" altLang="en-US" sz="6000" b="1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44428BF7-F611-F3BC-38AB-DA488C769A2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1686" y="5250026"/>
                  <a:ext cx="2908233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b" anchorCtr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kumimoji="1" lang="zh-CN" altLang="en-US" sz="2400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“问题评论”模块</a:t>
                  </a:r>
                </a:p>
              </p:txBody>
            </p:sp>
          </p:grp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69430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>
            <a:extLst>
              <a:ext uri="{FF2B5EF4-FFF2-40B4-BE49-F238E27FC236}">
                <a16:creationId xmlns:a16="http://schemas.microsoft.com/office/drawing/2014/main" id="{5883C03E-1496-154F-2C69-B787B64A83A5}"/>
              </a:ext>
            </a:extLst>
          </p:cNvPr>
          <p:cNvSpPr/>
          <p:nvPr/>
        </p:nvSpPr>
        <p:spPr>
          <a:xfrm>
            <a:off x="909320" y="731521"/>
            <a:ext cx="1391920" cy="8534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功能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40ED88A5-0A9C-007C-602C-5C2856598EFF}"/>
              </a:ext>
            </a:extLst>
          </p:cNvPr>
          <p:cNvSpPr/>
          <p:nvPr/>
        </p:nvSpPr>
        <p:spPr>
          <a:xfrm>
            <a:off x="909320" y="2235201"/>
            <a:ext cx="1391920" cy="8534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性能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2E0D9BB3-C079-9B63-8695-68CC52B4FC98}"/>
              </a:ext>
            </a:extLst>
          </p:cNvPr>
          <p:cNvSpPr/>
          <p:nvPr/>
        </p:nvSpPr>
        <p:spPr>
          <a:xfrm>
            <a:off x="909320" y="3840481"/>
            <a:ext cx="1391920" cy="8534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交互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D5DB8A16-E2D9-1AFD-D25F-F1DCE06D9FD6}"/>
              </a:ext>
            </a:extLst>
          </p:cNvPr>
          <p:cNvSpPr/>
          <p:nvPr/>
        </p:nvSpPr>
        <p:spPr>
          <a:xfrm>
            <a:off x="909320" y="5385694"/>
            <a:ext cx="1391920" cy="8534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特色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4F1C54C-8FDB-1710-966C-E23D269E8CF8}"/>
              </a:ext>
            </a:extLst>
          </p:cNvPr>
          <p:cNvSpPr txBox="1"/>
          <p:nvPr/>
        </p:nvSpPr>
        <p:spPr>
          <a:xfrm>
            <a:off x="2814320" y="883921"/>
            <a:ext cx="9245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首页模块：搜索功能，导航功能，及时更新发布的博客</a:t>
            </a:r>
            <a:endParaRPr lang="en-US" altLang="zh-CN" dirty="0"/>
          </a:p>
          <a:p>
            <a:r>
              <a:rPr lang="zh-CN" altLang="en-US" dirty="0"/>
              <a:t>账户模块：注册，登录功能，个人中心资料设置，安全保护，输入校验，差错和异常提醒</a:t>
            </a:r>
            <a:endParaRPr lang="en-US" altLang="zh-CN" dirty="0"/>
          </a:p>
          <a:p>
            <a:r>
              <a:rPr lang="zh-CN" altLang="en-US" dirty="0"/>
              <a:t>问题模块：发布问题，图片拖拽，存储提示</a:t>
            </a:r>
            <a:endParaRPr lang="en-US" altLang="zh-CN" dirty="0"/>
          </a:p>
          <a:p>
            <a:r>
              <a:rPr lang="zh-CN" altLang="en-US" dirty="0"/>
              <a:t>评论模块：评论功能，置顶，回复，删除功能，点击评论人的名称链接，可以跳转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6D799C1-C1C6-1967-A07E-890D8F46FDB1}"/>
              </a:ext>
            </a:extLst>
          </p:cNvPr>
          <p:cNvSpPr txBox="1"/>
          <p:nvPr/>
        </p:nvSpPr>
        <p:spPr>
          <a:xfrm>
            <a:off x="2814320" y="2455150"/>
            <a:ext cx="79146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安全性：多次输入错误密码会冻结，密码用</a:t>
            </a:r>
            <a:r>
              <a:rPr lang="en-US" altLang="zh-CN" dirty="0"/>
              <a:t>MD5</a:t>
            </a:r>
            <a:r>
              <a:rPr lang="zh-CN" altLang="en-US" dirty="0"/>
              <a:t>加密</a:t>
            </a:r>
            <a:endParaRPr lang="en-US" altLang="zh-CN" dirty="0"/>
          </a:p>
          <a:p>
            <a:r>
              <a:rPr lang="zh-CN" altLang="en-US" dirty="0"/>
              <a:t>响应时间：发布博客后能够及时在各个页面更新</a:t>
            </a:r>
            <a:r>
              <a:rPr lang="en-US" altLang="zh-CN" dirty="0"/>
              <a:t>,</a:t>
            </a:r>
            <a:r>
              <a:rPr lang="zh-CN" altLang="en-US" dirty="0"/>
              <a:t>大多资源在</a:t>
            </a:r>
            <a:r>
              <a:rPr lang="en-US" altLang="zh-CN" dirty="0"/>
              <a:t>30ms</a:t>
            </a:r>
            <a:r>
              <a:rPr lang="zh-CN" altLang="en-US" dirty="0"/>
              <a:t>以内加载</a:t>
            </a:r>
            <a:endParaRPr lang="en-US" altLang="zh-CN" dirty="0"/>
          </a:p>
          <a:p>
            <a:r>
              <a:rPr lang="zh-CN" altLang="en-US" dirty="0"/>
              <a:t>兼容性：能够在大部分电脑上运行，支持</a:t>
            </a:r>
            <a:r>
              <a:rPr lang="en-US" altLang="zh-CN" dirty="0"/>
              <a:t>win10</a:t>
            </a:r>
            <a:r>
              <a:rPr lang="zh-CN" altLang="en-US" dirty="0"/>
              <a:t>，</a:t>
            </a:r>
            <a:r>
              <a:rPr lang="en-US" altLang="zh-CN" dirty="0"/>
              <a:t>win11</a:t>
            </a:r>
            <a:r>
              <a:rPr lang="zh-CN" altLang="en-US" dirty="0"/>
              <a:t>系统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31D9C27-77EA-5101-C0E2-440814C3ADAD}"/>
              </a:ext>
            </a:extLst>
          </p:cNvPr>
          <p:cNvSpPr txBox="1"/>
          <p:nvPr/>
        </p:nvSpPr>
        <p:spPr>
          <a:xfrm>
            <a:off x="2814320" y="3805536"/>
            <a:ext cx="7325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发布博客：发布博客时提示内容不能为空</a:t>
            </a:r>
            <a:endParaRPr lang="en-US" altLang="zh-CN" dirty="0"/>
          </a:p>
          <a:p>
            <a:r>
              <a:rPr lang="zh-CN" altLang="en-US" dirty="0"/>
              <a:t>注册登录：当注册的用户名等不合法时显示错误信息</a:t>
            </a:r>
            <a:endParaRPr lang="en-US" altLang="zh-CN" dirty="0"/>
          </a:p>
          <a:p>
            <a:r>
              <a:rPr lang="zh-CN" altLang="en-US" dirty="0"/>
              <a:t>提示框与警告框：在发布博客，注册登录时会有多个提示框和警告框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5FDD909-629D-F493-AE7A-C55D56B5A1AF}"/>
              </a:ext>
            </a:extLst>
          </p:cNvPr>
          <p:cNvSpPr txBox="1"/>
          <p:nvPr/>
        </p:nvSpPr>
        <p:spPr>
          <a:xfrm>
            <a:off x="2814320" y="5443082"/>
            <a:ext cx="732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特色：功能完善，页面设计较美观，各个模块之间连接比较好，更改一个数据时，其他页面能够及时更新，页面间跳转流畅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67038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1B44EF-1574-FB12-E0CD-BB7E6E681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600" y="102196"/>
            <a:ext cx="10858500" cy="1028700"/>
          </a:xfrm>
        </p:spPr>
        <p:txBody>
          <a:bodyPr/>
          <a:lstStyle/>
          <a:p>
            <a: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“首页”模块</a:t>
            </a:r>
            <a:b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DEECCA4-7CCC-88BB-D64B-367DE339B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D06907B-68A4-FAB3-42BB-9D958918F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734060"/>
            <a:ext cx="8553450" cy="421005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E7FA128-B304-01F0-6DAD-B67EBF642D7C}"/>
              </a:ext>
            </a:extLst>
          </p:cNvPr>
          <p:cNvSpPr txBox="1"/>
          <p:nvPr/>
        </p:nvSpPr>
        <p:spPr>
          <a:xfrm>
            <a:off x="1624330" y="5359757"/>
            <a:ext cx="8249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主要包含了：导航栏，搜索功能，点击图片可以查看应用信息，登录注册接口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BE55C53-620A-DE64-7572-E53F70E811EA}"/>
              </a:ext>
            </a:extLst>
          </p:cNvPr>
          <p:cNvSpPr txBox="1">
            <a:spLocks/>
          </p:cNvSpPr>
          <p:nvPr/>
        </p:nvSpPr>
        <p:spPr>
          <a:xfrm>
            <a:off x="44801" y="0"/>
            <a:ext cx="945799" cy="923072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kumimoji="1"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kumimoji="1" lang="zh-CN" altLang="en-US" sz="60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5385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1B44EF-1574-FB12-E0CD-BB7E6E681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0" y="253715"/>
            <a:ext cx="10858500" cy="1028700"/>
          </a:xfrm>
        </p:spPr>
        <p:txBody>
          <a:bodyPr>
            <a:normAutofit/>
          </a:bodyPr>
          <a:lstStyle/>
          <a:p>
            <a: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“首页”模块</a:t>
            </a:r>
            <a:br>
              <a:rPr kumimoji="1" lang="en-US" altLang="zh-CN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r>
              <a:rPr lang="zh-CN" altLang="zh-CN" sz="2200" kern="100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页首</a:t>
            </a:r>
            <a:r>
              <a:rPr lang="en-US" altLang="zh-CN" sz="2200" kern="100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Logo</a:t>
            </a:r>
            <a:r>
              <a:rPr lang="zh-CN" altLang="zh-CN" sz="2200" kern="100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、导航菜单、</a:t>
            </a:r>
            <a:r>
              <a:rPr lang="zh-CN" altLang="en-US" sz="2200" kern="100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注册、登录的入口信息和站内搜索功能，页脚信息；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DEECCA4-7CCC-88BB-D64B-367DE339B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0554A0E-7055-AFBF-D536-2BE68459C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43428"/>
            <a:ext cx="10210944" cy="467449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8AEE455-7CBC-9758-E034-DFE9B9F71258}"/>
              </a:ext>
            </a:extLst>
          </p:cNvPr>
          <p:cNvSpPr txBox="1">
            <a:spLocks/>
          </p:cNvSpPr>
          <p:nvPr/>
        </p:nvSpPr>
        <p:spPr>
          <a:xfrm>
            <a:off x="44462" y="98329"/>
            <a:ext cx="945799" cy="923072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kumimoji="1"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kumimoji="1" lang="zh-CN" altLang="en-US" sz="60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2419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1B44EF-1574-FB12-E0CD-BB7E6E681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322" y="203200"/>
            <a:ext cx="10858500" cy="1028700"/>
          </a:xfrm>
        </p:spPr>
        <p:txBody>
          <a:bodyPr>
            <a:normAutofit/>
          </a:bodyPr>
          <a:lstStyle/>
          <a:p>
            <a: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“首页”模块</a:t>
            </a:r>
            <a:br>
              <a:rPr kumimoji="1" lang="en-US" altLang="zh-CN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r>
              <a:rPr lang="zh-CN" altLang="en-US" sz="2200" kern="100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问题列表、问题详情</a:t>
            </a:r>
            <a:r>
              <a:rPr lang="en-US" altLang="zh-CN" sz="2200" kern="100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,</a:t>
            </a:r>
            <a:r>
              <a:rPr lang="zh-CN" altLang="en-US" sz="2200" kern="100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问题能及时更新到首页恰当位置；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DEECCA4-7CCC-88BB-D64B-367DE339B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A9B6BCD-1FA9-BC7F-1D00-EDF1519C1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1410459"/>
            <a:ext cx="10190697" cy="466522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27CC071-EDBB-3125-AB26-209E24B29B07}"/>
              </a:ext>
            </a:extLst>
          </p:cNvPr>
          <p:cNvSpPr txBox="1">
            <a:spLocks/>
          </p:cNvSpPr>
          <p:nvPr/>
        </p:nvSpPr>
        <p:spPr>
          <a:xfrm>
            <a:off x="44462" y="124168"/>
            <a:ext cx="945799" cy="923072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kumimoji="1"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kumimoji="1" lang="zh-CN" altLang="en-US" sz="60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068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45877-B9AA-1C9E-02D4-7E85FBC34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960" y="81620"/>
            <a:ext cx="10858500" cy="582275"/>
          </a:xfrm>
        </p:spPr>
        <p:txBody>
          <a:bodyPr/>
          <a:lstStyle/>
          <a:p>
            <a: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“账户“模块</a:t>
            </a:r>
            <a:r>
              <a:rPr lang="zh-CN" altLang="en-US" sz="2200" kern="100" dirty="0">
                <a:ea typeface="宋体" panose="02010600030101010101" pitchFamily="2" charset="-122"/>
                <a:cs typeface="Arial" panose="020B0604020202020204" pitchFamily="34" charset="0"/>
              </a:rPr>
              <a:t>注册登录功能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5BC151D-F50F-6938-06CD-1A3D513C7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F88044A-D191-D667-1466-9CFC68A21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7059" y="792179"/>
            <a:ext cx="7029062" cy="32178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95E0BBE-3E1D-7524-408C-D85304966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104" y="2921615"/>
            <a:ext cx="7250303" cy="331913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D226BCC2-F978-EBFC-6B82-37D8D1BEB945}"/>
              </a:ext>
            </a:extLst>
          </p:cNvPr>
          <p:cNvSpPr txBox="1"/>
          <p:nvPr/>
        </p:nvSpPr>
        <p:spPr>
          <a:xfrm>
            <a:off x="497840" y="4839454"/>
            <a:ext cx="6786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kern="100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有包括记住账号、保持登录、忘记密码等功能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FE77481-7232-F098-A66B-367ED2AED629}"/>
              </a:ext>
            </a:extLst>
          </p:cNvPr>
          <p:cNvSpPr txBox="1"/>
          <p:nvPr/>
        </p:nvSpPr>
        <p:spPr>
          <a:xfrm>
            <a:off x="497840" y="5355434"/>
            <a:ext cx="6786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kern="100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良好的操作引导、输入校验、差错和异常提示。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C547943-745C-DCF3-193D-30D1E459F30F}"/>
              </a:ext>
            </a:extLst>
          </p:cNvPr>
          <p:cNvSpPr txBox="1"/>
          <p:nvPr/>
        </p:nvSpPr>
        <p:spPr>
          <a:xfrm>
            <a:off x="-405571" y="5797099"/>
            <a:ext cx="67868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just"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采用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MD5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方法进行保护，不明文存储用户密码等关键信息；多次密码输入错误有登录冻结保护机制。</a:t>
            </a:r>
            <a:endParaRPr lang="zh-CN" altLang="zh-CN" sz="14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EAC9F03-7796-579A-255B-BBA3828EE221}"/>
              </a:ext>
            </a:extLst>
          </p:cNvPr>
          <p:cNvSpPr txBox="1">
            <a:spLocks/>
          </p:cNvSpPr>
          <p:nvPr/>
        </p:nvSpPr>
        <p:spPr>
          <a:xfrm>
            <a:off x="132080" y="3886"/>
            <a:ext cx="1040670" cy="1015663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kumimoji="1"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kumimoji="1" lang="zh-CN" altLang="en-US" sz="60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85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45877-B9AA-1C9E-02D4-7E85FBC34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940" y="216693"/>
            <a:ext cx="10858500" cy="582275"/>
          </a:xfrm>
        </p:spPr>
        <p:txBody>
          <a:bodyPr/>
          <a:lstStyle/>
          <a:p>
            <a: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“账户“模块</a:t>
            </a:r>
            <a:r>
              <a:rPr lang="zh-CN" altLang="en-US" sz="2200" kern="100" dirty="0">
                <a:ea typeface="宋体" panose="02010600030101010101" pitchFamily="2" charset="-122"/>
                <a:cs typeface="Arial" panose="020B0604020202020204" pitchFamily="34" charset="0"/>
              </a:rPr>
              <a:t>个人页面功能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5BC151D-F50F-6938-06CD-1A3D513C7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D9D1105-0C6D-90AF-C83F-B839EA3390A5}"/>
              </a:ext>
            </a:extLst>
          </p:cNvPr>
          <p:cNvSpPr txBox="1"/>
          <p:nvPr/>
        </p:nvSpPr>
        <p:spPr>
          <a:xfrm>
            <a:off x="149860" y="5731841"/>
            <a:ext cx="11369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just">
              <a:tabLst>
                <a:tab pos="800100" algn="l"/>
              </a:tabLst>
            </a:pP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显示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个人信息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，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包括头像、昵称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、已发布的动态，可对已发布的动态进行删除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。</a:t>
            </a:r>
            <a:endParaRPr lang="zh-CN" altLang="zh-CN" sz="14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2370BFE-7DAC-CCF9-D470-E4E80AD4B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889" y="1123190"/>
            <a:ext cx="9186061" cy="420530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57182A0-F948-C4A7-62D6-12A050424C1A}"/>
              </a:ext>
            </a:extLst>
          </p:cNvPr>
          <p:cNvSpPr txBox="1">
            <a:spLocks/>
          </p:cNvSpPr>
          <p:nvPr/>
        </p:nvSpPr>
        <p:spPr>
          <a:xfrm>
            <a:off x="130270" y="0"/>
            <a:ext cx="1040670" cy="1015663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kumimoji="1"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kumimoji="1" lang="zh-CN" altLang="en-US" sz="60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22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45877-B9AA-1C9E-02D4-7E85FBC34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670" y="230994"/>
            <a:ext cx="10858500" cy="582275"/>
          </a:xfrm>
        </p:spPr>
        <p:txBody>
          <a:bodyPr/>
          <a:lstStyle/>
          <a:p>
            <a:r>
              <a:rPr kumimoji="1" lang="zh-CN" altLang="en-US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“账户“模块</a:t>
            </a:r>
            <a:r>
              <a:rPr lang="zh-CN" altLang="en-US" sz="2200" kern="100" dirty="0">
                <a:ea typeface="宋体" panose="02010600030101010101" pitchFamily="2" charset="-122"/>
                <a:cs typeface="Arial" panose="020B0604020202020204" pitchFamily="34" charset="0"/>
              </a:rPr>
              <a:t>个人信息修改更新功能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5BC151D-F50F-6938-06CD-1A3D513C7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9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0A0AF6A-87A7-7C6E-4B4F-8F5E30559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237" y="982133"/>
            <a:ext cx="7665145" cy="426381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D9D1105-0C6D-90AF-C83F-B839EA3390A5}"/>
              </a:ext>
            </a:extLst>
          </p:cNvPr>
          <p:cNvSpPr txBox="1"/>
          <p:nvPr/>
        </p:nvSpPr>
        <p:spPr>
          <a:xfrm>
            <a:off x="149860" y="5731841"/>
            <a:ext cx="11369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just"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除用户名外，其他个人信息可在用户登录后进行修改，包括头像、昵称、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手机号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、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邮箱、地址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等等。</a:t>
            </a:r>
            <a:endParaRPr lang="zh-CN" altLang="zh-CN" sz="14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A7108F1-97FF-C292-9822-DE4CF0D332D5}"/>
              </a:ext>
            </a:extLst>
          </p:cNvPr>
          <p:cNvSpPr txBox="1">
            <a:spLocks/>
          </p:cNvSpPr>
          <p:nvPr/>
        </p:nvSpPr>
        <p:spPr>
          <a:xfrm>
            <a:off x="0" y="-33530"/>
            <a:ext cx="1040670" cy="1015663"/>
          </a:xfrm>
          <a:prstGeom prst="rect">
            <a:avLst/>
          </a:prstGeom>
          <a:noFill/>
        </p:spPr>
        <p:txBody>
          <a:bodyPr wrap="none" lIns="91440" tIns="45720" rIns="91440" bIns="45720" rtlCol="0" anchor="ctr" anchorCtr="0">
            <a:spAutoFit/>
          </a:bodyPr>
          <a:lstStyle/>
          <a:p>
            <a:r>
              <a:rPr kumimoji="1" lang="en-US" altLang="zh-CN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kumimoji="1" lang="zh-CN" altLang="en-US" sz="60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9007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  <p:tag name="ISLIDE.THEME" val="#782110"/>
  <p:tag name="ISLIDE.TEMPLATE" val="da301f8a-a6fc-446c-b3a1-4533cdecbf5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heme/theme1.xml><?xml version="1.0" encoding="utf-8"?>
<a:theme xmlns:a="http://schemas.openxmlformats.org/drawingml/2006/main" name="OfficePLUS 主题">
  <a:themeElements>
    <a:clrScheme name="iSlide VI标准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7373FF"/>
      </a:accent1>
      <a:accent2>
        <a:srgbClr val="88C7FF"/>
      </a:accent2>
      <a:accent3>
        <a:srgbClr val="6429FF"/>
      </a:accent3>
      <a:accent4>
        <a:srgbClr val="F538E8"/>
      </a:accent4>
      <a:accent5>
        <a:srgbClr val="B6B6B6"/>
      </a:accent5>
      <a:accent6>
        <a:srgbClr val="A8A8A8"/>
      </a:accent6>
      <a:hlink>
        <a:srgbClr val="F84D4D"/>
      </a:hlink>
      <a:folHlink>
        <a:srgbClr val="979797"/>
      </a:folHlink>
    </a:clrScheme>
    <a:fontScheme name="标准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Default.potx" id="{1D9758C4-BF53-48D5-9F51-21F468A6C710}" vid="{F0E1EFAF-5478-48F0-8152-DA9350739A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Rin</Template>
  <TotalTime>334</TotalTime>
  <Words>575</Words>
  <Application>Microsoft Office PowerPoint</Application>
  <PresentationFormat>宽屏</PresentationFormat>
  <Paragraphs>77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等线</vt:lpstr>
      <vt:lpstr>微软雅黑</vt:lpstr>
      <vt:lpstr>Arial</vt:lpstr>
      <vt:lpstr>Times New Roman</vt:lpstr>
      <vt:lpstr>OfficePLUS 主题</vt:lpstr>
      <vt:lpstr>APP俱乐部</vt:lpstr>
      <vt:lpstr>PowerPoint 演示文稿</vt:lpstr>
      <vt:lpstr>PowerPoint 演示文稿</vt:lpstr>
      <vt:lpstr>“首页”模块 </vt:lpstr>
      <vt:lpstr>“首页”模块 页首Logo、导航菜单、注册、登录的入口信息和站内搜索功能，页脚信息；</vt:lpstr>
      <vt:lpstr>“首页”模块 问题列表、问题详情,问题能及时更新到首页恰当位置；</vt:lpstr>
      <vt:lpstr>“账户“模块注册登录功能</vt:lpstr>
      <vt:lpstr>“账户“模块个人页面功能</vt:lpstr>
      <vt:lpstr>“账户“模块个人信息修改更新功能</vt:lpstr>
      <vt:lpstr>“问题发表”模块  </vt:lpstr>
      <vt:lpstr>“问题发表”模块 </vt:lpstr>
      <vt:lpstr>“问题评论”模块 </vt:lpstr>
      <vt:lpstr>“问题评论”模块 </vt:lpstr>
      <vt:lpstr>PowerPoint 演示文稿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Rin</dc:creator>
  <cp:lastModifiedBy>雨婷 郑</cp:lastModifiedBy>
  <cp:revision>46</cp:revision>
  <cp:lastPrinted>2022-10-07T16:00:00Z</cp:lastPrinted>
  <dcterms:created xsi:type="dcterms:W3CDTF">2022-10-07T16:00:00Z</dcterms:created>
  <dcterms:modified xsi:type="dcterms:W3CDTF">2023-12-27T07:25:14Z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EMPLATE">
    <vt:lpwstr>da301f8a-a6fc-446c-b3a1-4533cdecbf56</vt:lpwstr>
  </property>
</Properties>
</file>

<file path=docProps/thumbnail.jpeg>
</file>